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imp+bst3Kbg6GGDmgylzJNJv3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161e3de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2161e3d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2161e3de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2161e3d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2161e3de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2161e3d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2161e3de3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2161e3d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19bd9e70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19bd9e7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19bd9e70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19bd9e7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19bd9e70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19bd9e7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419bd9e70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419bd9e7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19bd9e70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19bd9e7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19bd9e70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19bd9e7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19bd9e70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19bd9e7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19bd9e70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19bd9e7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19bd9e70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19bd9e7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19bd9e70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419bd9e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19bd9e70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19bd9e7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19bd9e70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19bd9e7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19bd9e70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19bd9e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2161e3de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2161e3d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161e3de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2161e3d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161e3de3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2161e3d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2161e3de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2161e3d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5419bd9e70_0_4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5419bd9e70_0_4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5419bd9e70_0_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5419bd9e70_0_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5419bd9e70_0_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5419bd9e70_0_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5419bd9e70_0_4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5419bd9e70_0_4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5419bd9e70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5419bd9e70_0_100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5419bd9e70_0_10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5419bd9e70_0_10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5419bd9e70_0_10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5419bd9e70_0_1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5419bd9e70_0_10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5419bd9e70_0_10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5419bd9e70_0_10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5419bd9e70_0_10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5419bd9e70_0_10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5419bd9e70_0_10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5419bd9e70_0_10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5419bd9e70_0_10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5419bd9e70_0_10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5419bd9e70_0_10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5419bd9e70_0_10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5419bd9e70_0_1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5419bd9e70_0_10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5419bd9e70_0_10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5419bd9e70_0_100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5419bd9e70_0_100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5419bd9e70_0_1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19bd9e70_0_1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19bd9e70_0_1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5419bd9e70_0_1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g5419bd9e70_0_1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5419bd9e70_0_1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5419bd9e70_0_1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5419bd9e70_0_14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5419bd9e70_0_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5419bd9e70_0_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5419bd9e70_0_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5419bd9e70_0_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5419bd9e70_0_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5419bd9e70_0_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5419bd9e70_0_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5419bd9e70_0_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5419bd9e70_0_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5419bd9e70_0_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5419bd9e70_0_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5419bd9e70_0_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5419bd9e70_0_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5419bd9e70_0_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5419bd9e70_0_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5419bd9e70_0_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5419bd9e70_0_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5419bd9e70_0_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5419bd9e70_0_14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5419bd9e70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5419bd9e70_0_3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5419bd9e70_0_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5419bd9e70_0_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5419bd9e70_0_3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5419bd9e70_0_36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5419bd9e70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5419bd9e70_0_43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5419bd9e70_0_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5419bd9e70_0_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5419bd9e70_0_43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5419bd9e70_0_43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5419bd9e70_0_43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5419bd9e70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5419bd9e70_0_5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5419bd9e70_0_5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5419bd9e70_0_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5419bd9e70_0_5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5419bd9e70_0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5419bd9e70_0_5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5419bd9e70_0_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5419bd9e70_0_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5419bd9e70_0_5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5419bd9e70_0_5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5419bd9e70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5419bd9e70_0_64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5419bd9e70_0_6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5419bd9e70_0_6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5419bd9e70_0_6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5419bd9e70_0_6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5419bd9e70_0_6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5419bd9e70_0_6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5419bd9e70_0_6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5419bd9e70_0_6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5419bd9e70_0_6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5419bd9e70_0_6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5419bd9e70_0_6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5419bd9e70_0_6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5419bd9e70_0_6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5419bd9e70_0_6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5419bd9e70_0_6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5419bd9e70_0_6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5419bd9e70_0_6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5419bd9e70_0_6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5419bd9e70_0_64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5419bd9e70_0_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5419bd9e70_0_8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5419bd9e70_0_8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5419bd9e70_0_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5419bd9e70_0_86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5419bd9e70_0_86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5419bd9e70_0_86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5419bd9e70_0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5419bd9e70_0_94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5419bd9e70_0_9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5419bd9e70_0_9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5419bd9e70_0_94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5419bd9e70_0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5419bd9e70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5419bd9e70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5419bd9e70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ENS</a:t>
            </a:r>
            <a: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400</a:t>
            </a:r>
            <a:b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/>
              <a:t>Vlog 2</a:t>
            </a:r>
            <a:endParaRPr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SoundByte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Brandon Clarke, Mason Lane, Jiwoun Kim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15/11/2020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2161e3de3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   </a:t>
            </a:r>
            <a:r>
              <a:rPr lang="en-US" sz="2000"/>
              <a:t>Search Results(Criteria Search)</a:t>
            </a:r>
            <a:endParaRPr sz="2000"/>
          </a:p>
        </p:txBody>
      </p:sp>
      <p:pic>
        <p:nvPicPr>
          <p:cNvPr id="199" name="Google Shape;199;ga2161e3de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13" y="1395000"/>
            <a:ext cx="5376672" cy="32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a2161e3de3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094" y="1395000"/>
            <a:ext cx="5376672" cy="32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2161e3de3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</a:t>
            </a:r>
            <a:r>
              <a:rPr lang="en-US" sz="2000"/>
              <a:t>Mixing Demos(Criteria Search)</a:t>
            </a:r>
            <a:endParaRPr sz="2000"/>
          </a:p>
        </p:txBody>
      </p:sp>
      <p:pic>
        <p:nvPicPr>
          <p:cNvPr id="206" name="Google Shape;206;ga2161e3de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00" y="1408715"/>
            <a:ext cx="5376672" cy="33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a2161e3de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925" y="1408715"/>
            <a:ext cx="5376672" cy="33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2161e3de3_0_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					</a:t>
            </a:r>
            <a:r>
              <a:rPr lang="en-US" sz="2000"/>
              <a:t>Auto Pairing</a:t>
            </a:r>
            <a:endParaRPr sz="2000"/>
          </a:p>
        </p:txBody>
      </p:sp>
      <p:pic>
        <p:nvPicPr>
          <p:cNvPr id="213" name="Google Shape;213;ga2161e3de3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" y="1403313"/>
            <a:ext cx="5376672" cy="34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a2161e3de3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450" y="1403325"/>
            <a:ext cx="5376672" cy="342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2161e3de3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			</a:t>
            </a:r>
            <a:r>
              <a:rPr lang="en-US" sz="2000"/>
              <a:t>Auto Pairing(result)</a:t>
            </a:r>
            <a:endParaRPr sz="2000"/>
          </a:p>
        </p:txBody>
      </p:sp>
      <p:pic>
        <p:nvPicPr>
          <p:cNvPr id="220" name="Google Shape;220;ga2161e3de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337" y="1688750"/>
            <a:ext cx="5937326" cy="3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19bd9e70_0_141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26" name="Google Shape;226;g5419bd9e70_0_141"/>
          <p:cNvPicPr preferRelativeResize="0"/>
          <p:nvPr/>
        </p:nvPicPr>
        <p:blipFill rotWithShape="1">
          <a:blip r:embed="rId3">
            <a:alphaModFix/>
          </a:blip>
          <a:srcRect b="4134" l="0" r="54551" t="9367"/>
          <a:stretch/>
        </p:blipFill>
        <p:spPr>
          <a:xfrm>
            <a:off x="3325525" y="1672888"/>
            <a:ext cx="5540951" cy="465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5419bd9e70_0_141"/>
          <p:cNvCxnSpPr/>
          <p:nvPr/>
        </p:nvCxnSpPr>
        <p:spPr>
          <a:xfrm>
            <a:off x="7601200" y="480717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g5419bd9e70_0_141"/>
          <p:cNvCxnSpPr/>
          <p:nvPr/>
        </p:nvCxnSpPr>
        <p:spPr>
          <a:xfrm>
            <a:off x="7414925" y="480717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g5419bd9e70_0_141"/>
          <p:cNvCxnSpPr/>
          <p:nvPr/>
        </p:nvCxnSpPr>
        <p:spPr>
          <a:xfrm>
            <a:off x="7228675" y="480717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g5419bd9e70_0_141"/>
          <p:cNvCxnSpPr/>
          <p:nvPr/>
        </p:nvCxnSpPr>
        <p:spPr>
          <a:xfrm>
            <a:off x="7601188" y="277892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g5419bd9e70_0_141"/>
          <p:cNvCxnSpPr/>
          <p:nvPr/>
        </p:nvCxnSpPr>
        <p:spPr>
          <a:xfrm>
            <a:off x="7414913" y="277892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g5419bd9e70_0_141"/>
          <p:cNvCxnSpPr/>
          <p:nvPr/>
        </p:nvCxnSpPr>
        <p:spPr>
          <a:xfrm>
            <a:off x="7228663" y="2778925"/>
            <a:ext cx="489300" cy="53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19bd9e70_0_194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38" name="Google Shape;238;g5419bd9e70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63" y="1708375"/>
            <a:ext cx="6923874" cy="344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19bd9e70_0_225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44" name="Google Shape;244;g5419bd9e70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4887"/>
            <a:ext cx="11887200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19bd9e70_0_217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0" name="Google Shape;250;g5419bd9e70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513"/>
            <a:ext cx="12191998" cy="380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19bd9e70_0_232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6" name="Google Shape;256;g5419bd9e70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548" y="0"/>
            <a:ext cx="3454006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19bd9e70_0_239"/>
          <p:cNvSpPr txBox="1"/>
          <p:nvPr>
            <p:ph type="title"/>
          </p:nvPr>
        </p:nvSpPr>
        <p:spPr>
          <a:xfrm>
            <a:off x="1035750" y="412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62" name="Google Shape;262;g5419bd9e70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6638"/>
            <a:ext cx="11887197" cy="31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838200" y="355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We’re Doing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838200" y="1825625"/>
            <a:ext cx="67183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team will provide creators &amp;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hobbyists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a tool that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prescribes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audio files to complement a given song when mixing.  The goal is to improve the workflow of artists while being a utility for DJs in the future.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19bd9e70_0_2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Architecture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8" name="Google Shape;268;g5419bd9e70_0_2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5419bd9e70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88" y="1997525"/>
            <a:ext cx="11051027" cy="40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19bd9e70_0_1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Technology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75" name="Google Shape;275;g5419bd9e70_0_1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We’ve opted to use the following as our backend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AWS Lambda will handle requests. Mainly controller logic as it sends queries to the model/db.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We will be looking into AWS sagemaker, but may instead run our model from Lambda </a:t>
            </a:r>
            <a:r>
              <a:rPr lang="en-US">
                <a:solidFill>
                  <a:srgbClr val="FFFFFF"/>
                </a:solidFill>
              </a:rPr>
              <a:t>as well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Originally planned to use AWS Dynamo DB, but will instead opt for 12 months free of AWS RDS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To make communication between our front-end &amp; AWS Lambda easier &amp; secure, we will also consider leveraging AWS API Gateway.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6" name="Google Shape;276;g5419bd9e70_0_146"/>
          <p:cNvPicPr preferRelativeResize="0"/>
          <p:nvPr/>
        </p:nvPicPr>
        <p:blipFill rotWithShape="1">
          <a:blip r:embed="rId3">
            <a:alphaModFix/>
          </a:blip>
          <a:srcRect b="17512" l="0" r="4260" t="0"/>
          <a:stretch/>
        </p:blipFill>
        <p:spPr>
          <a:xfrm>
            <a:off x="145825" y="3561875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5419bd9e70_0_146"/>
          <p:cNvPicPr preferRelativeResize="0"/>
          <p:nvPr/>
        </p:nvPicPr>
        <p:blipFill rotWithShape="1">
          <a:blip r:embed="rId4">
            <a:alphaModFix/>
          </a:blip>
          <a:srcRect b="17729" l="0" r="4260" t="0"/>
          <a:stretch/>
        </p:blipFill>
        <p:spPr>
          <a:xfrm>
            <a:off x="2525900" y="3561875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5419bd9e70_0_146"/>
          <p:cNvPicPr preferRelativeResize="0"/>
          <p:nvPr/>
        </p:nvPicPr>
        <p:blipFill rotWithShape="1">
          <a:blip r:embed="rId5">
            <a:alphaModFix/>
          </a:blip>
          <a:srcRect b="17512" l="0" r="3892" t="0"/>
          <a:stretch/>
        </p:blipFill>
        <p:spPr>
          <a:xfrm>
            <a:off x="4905963" y="3561875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5419bd9e70_0_146"/>
          <p:cNvPicPr preferRelativeResize="0"/>
          <p:nvPr/>
        </p:nvPicPr>
        <p:blipFill rotWithShape="1">
          <a:blip r:embed="rId6">
            <a:alphaModFix/>
          </a:blip>
          <a:srcRect b="19002" l="0" r="4988" t="0"/>
          <a:stretch/>
        </p:blipFill>
        <p:spPr>
          <a:xfrm>
            <a:off x="7286050" y="3561875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5419bd9e70_0_146"/>
          <p:cNvPicPr preferRelativeResize="0"/>
          <p:nvPr/>
        </p:nvPicPr>
        <p:blipFill rotWithShape="1">
          <a:blip r:embed="rId7">
            <a:alphaModFix/>
          </a:blip>
          <a:srcRect b="17512" l="0" r="4260" t="0"/>
          <a:stretch/>
        </p:blipFill>
        <p:spPr>
          <a:xfrm>
            <a:off x="9666125" y="3561875"/>
            <a:ext cx="2380075" cy="29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19bd9e70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Machine Learning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86" name="Google Shape;286;g5419bd9e70_0_1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Dataset selected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Metadata such as key, mode, tempo, time signature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Metadata such as energy and danceability which may be fun to play with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Includes code for querying the dataset for one, many or all of the metadata associated with a song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Building a model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Contrasting and comparing with already </a:t>
            </a:r>
            <a:r>
              <a:rPr lang="en-US">
                <a:solidFill>
                  <a:srgbClr val="FFFFFF"/>
                </a:solidFill>
              </a:rPr>
              <a:t>available</a:t>
            </a:r>
            <a:r>
              <a:rPr lang="en-US">
                <a:solidFill>
                  <a:srgbClr val="FFFFFF"/>
                </a:solidFill>
              </a:rPr>
              <a:t> music suggestion algorithms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Fill the link between data and desired output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19bd9e70_0_1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Whats next?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92" name="Google Shape;292;g5419bd9e70_0_156"/>
          <p:cNvSpPr txBox="1"/>
          <p:nvPr>
            <p:ph idx="1" type="body"/>
          </p:nvPr>
        </p:nvSpPr>
        <p:spPr>
          <a:xfrm>
            <a:off x="1412025" y="14274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Brandon to continue work on ML component. 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Extracting features,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training a model,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manipulating our dataset &amp; deriving new features</a:t>
            </a:r>
            <a:endParaRPr sz="24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Jiwoun &amp; Mason to work on frontend/</a:t>
            </a:r>
            <a:r>
              <a:rPr lang="en-US" sz="2800">
                <a:solidFill>
                  <a:srgbClr val="FFFFFF"/>
                </a:solidFill>
              </a:rPr>
              <a:t>backend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Delving into our backend:</a:t>
            </a:r>
            <a:endParaRPr sz="24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Setup AWS Lambda/RDS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Explore using AWS API Gateway &amp; SageMaker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Handle simple requests from the front-end </a:t>
            </a:r>
            <a:endParaRPr sz="20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Next, building a front-end to communicate with backend</a:t>
            </a:r>
            <a:endParaRPr sz="24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Simple JS web-app.</a:t>
            </a:r>
            <a:endParaRPr sz="20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Re-evaluate/define story mapping. 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Create Dataflow/Communication Diagrams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Sequence Diagrams if needed.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What’s Missing/Behind?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98" name="Google Shape;298;p3"/>
          <p:cNvSpPr txBox="1"/>
          <p:nvPr/>
        </p:nvSpPr>
        <p:spPr>
          <a:xfrm>
            <a:off x="1397100" y="1453500"/>
            <a:ext cx="99567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Early documentation needs a place on github. Notes must be organized into 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something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digestible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by faculty &amp; stakeholders. UPDATE UPDATE UPDATE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Website/Landing for stakeholders &amp; faculty. An area for you to meet us &amp; the project as suggested by Tim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many design documents. However, architecture will change as we progress. If we change a document/class, we should remember to update past documents that lead to that conclusion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"/>
          <p:cNvSpPr txBox="1"/>
          <p:nvPr>
            <p:ph type="title"/>
          </p:nvPr>
        </p:nvSpPr>
        <p:spPr>
          <a:xfrm>
            <a:off x="838200" y="3659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Things To Remember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 txBox="1"/>
          <p:nvPr>
            <p:ph type="title"/>
          </p:nvPr>
        </p:nvSpPr>
        <p:spPr>
          <a:xfrm>
            <a:off x="838200" y="23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Group reflection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05" name="Google Shape;305;p5"/>
          <p:cNvSpPr txBox="1"/>
          <p:nvPr>
            <p:ph idx="1" type="body"/>
          </p:nvPr>
        </p:nvSpPr>
        <p:spPr>
          <a:xfrm>
            <a:off x="838200" y="1296375"/>
            <a:ext cx="8280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feel you are on track?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think we’ve caught up quite a bit. However, we need to really get started on building the foundational infrastructure. 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feel there are barriers to your success (if any)?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Start to finish, its our first time integrating all these components &amp; techniques (duh - its capstone)</a:t>
            </a:r>
            <a:endParaRPr>
              <a:solidFill>
                <a:srgbClr val="FFFFFF"/>
              </a:solidFill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is why we avoided using frontend frameworks like 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electron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need any help going forward?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Assuring that our plans have as few holes as possible. IE: aws components are new to us. Are we missing something?  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 other questions or concerns?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Would love commentary on architecture. How are we doing?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Github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11" name="Google Shape;311;p6"/>
          <p:cNvSpPr txBox="1"/>
          <p:nvPr>
            <p:ph idx="1" type="body"/>
          </p:nvPr>
        </p:nvSpPr>
        <p:spPr>
          <a:xfrm>
            <a:off x="838200" y="1204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</a:rPr>
              <a:t>https://github.com/lane203m/SoundByte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2" name="Google Shape;31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1783588"/>
            <a:ext cx="58674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"/>
          <p:cNvPicPr preferRelativeResize="0"/>
          <p:nvPr/>
        </p:nvPicPr>
        <p:blipFill rotWithShape="1">
          <a:blip r:embed="rId4">
            <a:alphaModFix/>
          </a:blip>
          <a:srcRect b="29572" l="0" r="0" t="0"/>
          <a:stretch/>
        </p:blipFill>
        <p:spPr>
          <a:xfrm>
            <a:off x="1323975" y="3128200"/>
            <a:ext cx="9544050" cy="37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200" y="1155225"/>
            <a:ext cx="24955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19bd9e70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Roles and Responsibilities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g5419bd9e70_0_1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Brandon Clarke: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ML component. Science, Research, 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Jiwoun Kim: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frontend design &amp; 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backend 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Mason Lane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Scrum Master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backend/frontend architecture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backend/ML development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19bd9e70_0_131"/>
          <p:cNvSpPr txBox="1"/>
          <p:nvPr>
            <p:ph type="title"/>
          </p:nvPr>
        </p:nvSpPr>
        <p:spPr>
          <a:xfrm>
            <a:off x="838200" y="22560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What Have We Been Up To?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19bd9e70_0_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 																</a:t>
            </a:r>
            <a:r>
              <a:rPr lang="en-US" sz="2000">
                <a:solidFill>
                  <a:srgbClr val="FFFFFF"/>
                </a:solidFill>
              </a:rPr>
              <a:t>Landing Page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64" name="Google Shape;164;g5419bd9e70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125" y="1485400"/>
            <a:ext cx="8648443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161e3de3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		   </a:t>
            </a:r>
            <a:r>
              <a:rPr lang="en-US" sz="2000"/>
              <a:t>Suggestions options</a:t>
            </a:r>
            <a:endParaRPr sz="2000"/>
          </a:p>
        </p:txBody>
      </p:sp>
      <p:pic>
        <p:nvPicPr>
          <p:cNvPr id="170" name="Google Shape;170;ga2161e3de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6" y="1359951"/>
            <a:ext cx="5939225" cy="22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a2161e3de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950" y="1359950"/>
            <a:ext cx="5631550" cy="329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2161e3de3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	  </a:t>
            </a:r>
            <a:r>
              <a:rPr lang="en-US" sz="2000"/>
              <a:t>Results List(Suggestions)</a:t>
            </a:r>
            <a:endParaRPr sz="2000"/>
          </a:p>
        </p:txBody>
      </p:sp>
      <p:pic>
        <p:nvPicPr>
          <p:cNvPr id="177" name="Google Shape;177;ga2161e3de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13" y="1333200"/>
            <a:ext cx="4419775" cy="25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2161e3de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506" y="1333200"/>
            <a:ext cx="4419782" cy="25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a2161e3de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510" y="3968323"/>
            <a:ext cx="4419772" cy="258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2161e3de3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  </a:t>
            </a:r>
            <a:r>
              <a:rPr lang="en-US" sz="2000"/>
              <a:t>Mixing Demos(Suggestions)</a:t>
            </a:r>
            <a:endParaRPr sz="2000"/>
          </a:p>
        </p:txBody>
      </p:sp>
      <p:pic>
        <p:nvPicPr>
          <p:cNvPr id="185" name="Google Shape;185;ga2161e3de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0" y="1354813"/>
            <a:ext cx="5376672" cy="32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a2161e3de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625" y="1354825"/>
            <a:ext cx="5376672" cy="326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2161e3de3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HiFis</a:t>
            </a:r>
            <a:r>
              <a:rPr lang="en-US"/>
              <a:t> 																 </a:t>
            </a:r>
            <a:r>
              <a:rPr lang="en-US" sz="2000"/>
              <a:t>Criteria Search</a:t>
            </a:r>
            <a:endParaRPr sz="2000"/>
          </a:p>
        </p:txBody>
      </p:sp>
      <p:pic>
        <p:nvPicPr>
          <p:cNvPr id="192" name="Google Shape;192;ga2161e3de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75" y="1391700"/>
            <a:ext cx="5376999" cy="31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a2161e3de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25" y="1402950"/>
            <a:ext cx="5376999" cy="314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2018-01-12T17:42:16Z</dcterms:created>
  <dc:creator>Tim Maciag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